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33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made, RPET neoprene cooler cover for 0,33 L sleek-type aluminium can.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6226" y="967199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Custom made, zipped cooler bag in 600D RPET polyester with aluminium padding for 4 pcs 0,33 L cans. With all over sublimation printed graphics and distinctive RPET label.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made, RPET neoprene cooler cover for beer bottle in T-shirt shape.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97805"/>
            <a:ext cx="5589142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Leisure &amp; Sport sale on BE CREATIVE items!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25062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Spring is here, and summer is just around the corner – now is the perfect time to refresh your marketing campaigns with the Leisure &amp; Sport selection of BE CREATIVE promotional gifts for discounted prices!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drawstring cooler bag in 600D RPET polyester with aluminium padding.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polyester festival bracelet with coloured plastic safety lock.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foldable paper hand fan with full colour graphics.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167</cp:revision>
  <cp:lastPrinted>2020-10-14T10:13:42Z</cp:lastPrinted>
  <dcterms:created xsi:type="dcterms:W3CDTF">2020-04-21T06:52:21Z</dcterms:created>
  <dcterms:modified xsi:type="dcterms:W3CDTF">2025-03-11T12:49:21Z</dcterms:modified>
  <cp:category/>
</cp:coreProperties>
</file>